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8" r:id="rId3"/>
    <p:sldId id="286" r:id="rId4"/>
    <p:sldId id="261" r:id="rId5"/>
    <p:sldId id="259" r:id="rId6"/>
    <p:sldId id="26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1" r:id="rId20"/>
    <p:sldId id="285" r:id="rId21"/>
    <p:sldId id="257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0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790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96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D266D5-4496-467C-A7D9-BA24DCB75DDF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78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74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45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09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1093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265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36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D266D5-4496-467C-A7D9-BA24DCB75DDF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6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1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unfonix.com/games/intromenu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ELlZKpi1Zs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bcya.com/games/kindergarten_alphabet_bingo" TargetMode="External"/><Relationship Id="rId3" Type="http://schemas.openxmlformats.org/officeDocument/2006/relationships/hyperlink" Target="https://www.abcya.com/games/talk_to_me_alphabet" TargetMode="External"/><Relationship Id="rId7" Type="http://schemas.openxmlformats.org/officeDocument/2006/relationships/hyperlink" Target="https://www.turtlediary.com/game/what-letter-is-missing.html" TargetMode="External"/><Relationship Id="rId2" Type="http://schemas.openxmlformats.org/officeDocument/2006/relationships/hyperlink" Target="https://www.funfonix.com/games/abcmenu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rtlediary.com/game/letter-recognition.html" TargetMode="External"/><Relationship Id="rId5" Type="http://schemas.openxmlformats.org/officeDocument/2006/relationships/hyperlink" Target="https://www.turtlediary.com/game/color-by-letter.html" TargetMode="External"/><Relationship Id="rId4" Type="http://schemas.openxmlformats.org/officeDocument/2006/relationships/hyperlink" Target="https://www.turtlediary.com/game/matching-upper-and-lowercase-letter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ing.com/" TargetMode="External"/><Relationship Id="rId2" Type="http://schemas.openxmlformats.org/officeDocument/2006/relationships/hyperlink" Target="https://toppng.com/owl-clipart-cute-owl-clip-art-school-PNG-free-PNG-Images_1772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clipar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ExLhIxG2_I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tlediary.com/game/write-uppercase-letter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urtlediary.com/game/write-lowercase-letter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quia.com/cc/3112893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quia.com/mc/3112898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Alphabet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Year 2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19718" y="275196"/>
            <a:ext cx="5151549" cy="1927091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G, little g!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Gg?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088" y="3249501"/>
            <a:ext cx="2544717" cy="279080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698" y="324950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46" y="1163455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16" y="490141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803043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C, little c!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Cc?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106" y="3827507"/>
            <a:ext cx="3533775" cy="1495425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717" y="3148904"/>
            <a:ext cx="3688671" cy="30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88" y="1202090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79" y="364200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74254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I, little </a:t>
            </a:r>
            <a:r>
              <a:rPr lang="en-US" sz="2800" dirty="0" err="1" smtClean="0">
                <a:latin typeface="Comic Sans MS" panose="030F0702030302020204" pitchFamily="66" charset="0"/>
              </a:rPr>
              <a:t>i</a:t>
            </a:r>
            <a:r>
              <a:rPr lang="en-US" sz="2800" dirty="0" smtClean="0">
                <a:latin typeface="Comic Sans MS" panose="030F0702030302020204" pitchFamily="66" charset="0"/>
              </a:rPr>
              <a:t>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Ii?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857" y="3247125"/>
            <a:ext cx="1964076" cy="313288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149" y="3593181"/>
            <a:ext cx="3673007" cy="24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15" y="1253606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871989" y="5834129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21" y="686172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8433" y="3952672"/>
            <a:ext cx="83167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www.funfonix.com/games/intromenu.php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498" y="266672"/>
            <a:ext cx="2576030" cy="25666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091980" y="408338"/>
            <a:ext cx="4752304" cy="2154557"/>
          </a:xfrm>
          <a:prstGeom prst="wedgeRoundRectCallout">
            <a:avLst>
              <a:gd name="adj1" fmla="val 65888"/>
              <a:gd name="adj2" fmla="val 3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Now, click on the link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and play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the concentration game!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18" y="3429000"/>
            <a:ext cx="3363444" cy="3346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239491" y="4198240"/>
            <a:ext cx="3345873" cy="1808019"/>
          </a:xfrm>
          <a:prstGeom prst="wedgeRoundRectCallout">
            <a:avLst>
              <a:gd name="adj1" fmla="val 88484"/>
              <a:gd name="adj2" fmla="val 10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sing the alphabet song!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5" name="BELlZKpi1Z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66754" y="0"/>
            <a:ext cx="6391564" cy="35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Useful links</a:t>
            </a:r>
            <a:endParaRPr lang="el-GR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www.funfonix.com/games/abcmenu.php</a:t>
            </a:r>
            <a:r>
              <a:rPr lang="en-US" dirty="0" smtClean="0">
                <a:latin typeface="Comic Sans MS" panose="030F0702030302020204" pitchFamily="66" charset="0"/>
              </a:rPr>
              <a:t> (Shoot out)</a:t>
            </a:r>
          </a:p>
          <a:p>
            <a:r>
              <a:rPr lang="el-GR" u="sng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l-GR" u="sng" dirty="0" smtClean="0">
                <a:latin typeface="Comic Sans MS" panose="030F0702030302020204" pitchFamily="66" charset="0"/>
                <a:hlinkClick r:id="rId3"/>
              </a:rPr>
              <a:t>www.abcya.com/games/talk_to_me_alphabet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4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4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4"/>
              </a:rPr>
              <a:t>www.turtlediary.com/game/matching-upper-and-lowercase-letters.html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5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5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5"/>
              </a:rPr>
              <a:t>www.turtlediary.com/game/color-by-letter.html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6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6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6"/>
              </a:rPr>
              <a:t>www.turtlediary.com/game/letter-recognition.html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7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7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7"/>
              </a:rPr>
              <a:t>www.turtlediary.com/game/what-letter-is-missing.html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8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8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8"/>
              </a:rPr>
              <a:t>www.abcya.com/games/kindergarten_alphabet_bingo</a:t>
            </a:r>
            <a:endParaRPr lang="en-US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Images courtesy of:</a:t>
            </a:r>
            <a:endParaRPr lang="el-GR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toppng.com/owl-clipart-cute-owl-clip-art-school-PNG-free-PNG-Images_177232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https</a:t>
            </a:r>
            <a:r>
              <a:rPr lang="en-US" sz="2800" dirty="0">
                <a:latin typeface="Comic Sans MS" panose="030F0702030302020204" pitchFamily="66" charset="0"/>
                <a:hlinkClick r:id="rId3"/>
              </a:rPr>
              <a:t>://</a:t>
            </a:r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cliparting.com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  <a:hlinkClick r:id="rId4"/>
              </a:rPr>
              <a:t>https://wikiclipart.com</a:t>
            </a: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Presentation designed by the English Curriculum Development team, </a:t>
            </a:r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Cyprus Ministry of </a:t>
            </a:r>
            <a:r>
              <a:rPr lang="en-US" b="1" i="1" dirty="0" smtClean="0">
                <a:latin typeface="Comic Sans MS" panose="030F0702030302020204" pitchFamily="66" charset="0"/>
              </a:rPr>
              <a:t>Education, Culture, Sports and Youth</a:t>
            </a:r>
            <a:endParaRPr lang="en-US" b="1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52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18" y="3429000"/>
            <a:ext cx="3363444" cy="3346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29803" y="4198240"/>
            <a:ext cx="4555561" cy="1808019"/>
          </a:xfrm>
          <a:prstGeom prst="wedgeRoundRectCallout">
            <a:avLst>
              <a:gd name="adj1" fmla="val 88484"/>
              <a:gd name="adj2" fmla="val 10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Do you remember this story!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6" name="OExLhIxG2_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41618" y="327973"/>
            <a:ext cx="5516281" cy="31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356" y="0"/>
            <a:ext cx="3359187" cy="33469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400550" y="685800"/>
            <a:ext cx="4187806" cy="20859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Time to practice writing the letters of the alphabet!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1386" y="4286161"/>
            <a:ext cx="82972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hlinkClick r:id="rId3"/>
              </a:rPr>
              <a:t>https://www.turtlediary.com/game/write-uppercase-letters.html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hlinkClick r:id="rId4"/>
              </a:rPr>
              <a:t>https://www.turtlediary.com/game/write-lowercase-letters.html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9636" y="4420117"/>
            <a:ext cx="6846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https://www.quia.com/cc/3112893.html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515" y="386951"/>
            <a:ext cx="3359187" cy="334089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99268" y="831273"/>
            <a:ext cx="4607247" cy="1783138"/>
          </a:xfrm>
          <a:prstGeom prst="wedgeRoundRectCallout">
            <a:avLst>
              <a:gd name="adj1" fmla="val 77510"/>
              <a:gd name="adj2" fmla="val 22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Concentrate!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play with letters Aa-</a:t>
            </a:r>
            <a:r>
              <a:rPr lang="en-US" sz="2400" dirty="0" err="1" smtClean="0">
                <a:latin typeface="Comic Sans MS" panose="030F0702030302020204" pitchFamily="66" charset="0"/>
              </a:rPr>
              <a:t>Hh</a:t>
            </a:r>
            <a:r>
              <a:rPr lang="en-US" sz="2400" dirty="0" smtClean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12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4" y="4664230"/>
            <a:ext cx="713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https://www.quia.com/mc/3112898.html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331" y="612503"/>
            <a:ext cx="3359187" cy="334699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467810" y="1068946"/>
            <a:ext cx="4736031" cy="2034862"/>
          </a:xfrm>
          <a:prstGeom prst="wedgeRoundRectCallout">
            <a:avLst>
              <a:gd name="adj1" fmla="val 87735"/>
              <a:gd name="adj2" fmla="val 35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play with letters Ii-Pp!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Match the capital with the 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small letter!</a:t>
            </a:r>
            <a:endParaRPr lang="el-GR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09860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B, little b!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Bb?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954" y="3227971"/>
            <a:ext cx="2445511" cy="239164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193" y="3227971"/>
            <a:ext cx="2653987" cy="30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36" y="1059916"/>
            <a:ext cx="5808372" cy="45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75" y="667020"/>
            <a:ext cx="5271987" cy="52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202</Words>
  <Application>Microsoft Office PowerPoint</Application>
  <PresentationFormat>Custom</PresentationFormat>
  <Paragraphs>48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Feathered</vt:lpstr>
      <vt:lpstr>Alphabet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</vt:lpstr>
      <vt:lpstr>Images courtesy of: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2020-04-05T12:41:55Z</dcterms:created>
  <dcterms:modified xsi:type="dcterms:W3CDTF">2020-12-03T10:40:19Z</dcterms:modified>
</cp:coreProperties>
</file>