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0" r:id="rId4"/>
    <p:sldId id="263" r:id="rId5"/>
    <p:sldId id="262" r:id="rId6"/>
    <p:sldId id="257" r:id="rId7"/>
    <p:sldId id="259" r:id="rId8"/>
    <p:sldId id="258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5A0A-1332-4300-AC32-0D12DBE7673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τα ψηλά στα χαμηλά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ΤΑΞΗ Α΄</a:t>
            </a:r>
          </a:p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Ενότητα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7531"/>
            <a:ext cx="6231803" cy="3800470"/>
          </a:xfrm>
          <a:ln>
            <a:noFill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12160" cy="3055758"/>
          </a:xfr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539552" y="548680"/>
            <a:ext cx="1440160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3968" y="1257360"/>
            <a:ext cx="158417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016" y="18864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ψηλότερο </a:t>
            </a:r>
            <a:r>
              <a:rPr lang="el-GR" b="1" dirty="0" smtClean="0">
                <a:solidFill>
                  <a:schemeClr val="bg1"/>
                </a:solidFill>
              </a:rPr>
              <a:t>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χαμηλότερο 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16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βουνό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14034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πεδιάδα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6998" y="5752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πεδιάδα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34438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βουνό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9737590">
            <a:off x="6804630" y="57936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θάλασσα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68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" y="430952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99592" y="4046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95039" y="464598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4568" y="1186880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52" y="102000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1096948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0184" y="141622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65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23060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20459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18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60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23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46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9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92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41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34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68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27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656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674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71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158" y="3232571"/>
            <a:ext cx="464101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5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-3939"/>
            <a:ext cx="8052380" cy="68560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"/>
            <a:ext cx="9144000" cy="68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38874"/>
            <a:ext cx="8002096" cy="6813212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9552" y="-4465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400" b="1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πού είσαι, ποταμάκι;</a:t>
            </a:r>
          </a:p>
          <a:p>
            <a:r>
              <a:rPr lang="el-GR" sz="4400" b="1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κείνο το βουνό.</a:t>
            </a:r>
            <a:endParaRPr lang="en-US" sz="4400" b="1" dirty="0">
              <a:ln w="190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29350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598288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81" y="1673374"/>
            <a:ext cx="163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βουνό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58924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ποταμάκι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3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01964"/>
            <a:ext cx="5616624" cy="4479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1025" y="2852936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σύννεφο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βροχή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539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μπόρα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0"/>
            <a:ext cx="81003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Πώς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τον </a:t>
            </a:r>
            <a:r>
              <a:rPr lang="el-GR" sz="3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λέγαν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τον παππού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Σύννεφο</a:t>
            </a:r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στον ουρανό.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Ποια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‘ναι η μάνα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Η </a:t>
            </a:r>
            <a:r>
              <a:rPr lang="el-GR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μπόρα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" y="-27384"/>
            <a:ext cx="9127813" cy="6021288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9512" y="5373216"/>
            <a:ext cx="8964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Πώς </a:t>
            </a:r>
            <a:r>
              <a:rPr lang="el-GR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κατέβηκες στη χώρα;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Τα </a:t>
            </a:r>
            <a:r>
              <a:rPr lang="el-GR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χωράφια</a:t>
            </a:r>
            <a:r>
              <a:rPr lang="el-GR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να ποτίσω και τους μύλους να γυρίσω.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62880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πεδιάδα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34888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χωράφια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22860"/>
            <a:ext cx="9107155" cy="6835140"/>
          </a:xfr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51520" y="5573375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Βιάζομαι πολύ να φύγω, ν’ ανταμώσω το </a:t>
            </a:r>
            <a:r>
              <a:rPr lang="el-GR" sz="40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γιαλό</a:t>
            </a:r>
            <a:r>
              <a:rPr lang="el-GR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7329"/>
            <a:ext cx="8495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4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Στάσου να σε ιδούμε λίγο, ποταμάκι μου καλό.</a:t>
            </a:r>
            <a:endParaRPr lang="en-US" sz="44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93096"/>
            <a:ext cx="305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l-GR" sz="4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άλασσα</a:t>
            </a:r>
          </a:p>
          <a:p>
            <a:pPr algn="ctr"/>
            <a:r>
              <a:rPr lang="el-GR" sz="4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γιαλός</a:t>
            </a:r>
            <a:endParaRPr lang="en-US" sz="4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157165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ποταμός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6516216" y="1850690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7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113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Webdings</vt:lpstr>
      <vt:lpstr>Office Theme</vt:lpstr>
      <vt:lpstr>Από τα ψηλά στα χαμηλά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Student</cp:lastModifiedBy>
  <cp:revision>28</cp:revision>
  <dcterms:created xsi:type="dcterms:W3CDTF">2012-02-13T11:01:57Z</dcterms:created>
  <dcterms:modified xsi:type="dcterms:W3CDTF">2021-01-15T09:21:03Z</dcterms:modified>
</cp:coreProperties>
</file>