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9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7B684-5705-4E71-B615-2F0C1BC7D96D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3090B-2D29-4704-B600-47C3F1DA04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66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3090B-2D29-4704-B600-47C3F1DA04C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18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1AB-0FEA-4657-A090-29ED935FF120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FAD3-760C-473D-9523-F75DF13154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1AB-0FEA-4657-A090-29ED935FF120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FAD3-760C-473D-9523-F75DF13154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1AB-0FEA-4657-A090-29ED935FF120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FAD3-760C-473D-9523-F75DF13154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1AB-0FEA-4657-A090-29ED935FF120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FAD3-760C-473D-9523-F75DF13154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1AB-0FEA-4657-A090-29ED935FF120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FAD3-760C-473D-9523-F75DF13154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1AB-0FEA-4657-A090-29ED935FF120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FAD3-760C-473D-9523-F75DF13154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1AB-0FEA-4657-A090-29ED935FF120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FAD3-760C-473D-9523-F75DF13154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1AB-0FEA-4657-A090-29ED935FF120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FAD3-760C-473D-9523-F75DF13154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1AB-0FEA-4657-A090-29ED935FF120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FAD3-760C-473D-9523-F75DF13154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1AB-0FEA-4657-A090-29ED935FF120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FAD3-760C-473D-9523-F75DF13154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1AB-0FEA-4657-A090-29ED935FF120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FAD3-760C-473D-9523-F75DF13154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DB1AB-0FEA-4657-A090-29ED935FF120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0FAD3-760C-473D-9523-F75DF13154D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711" y="620688"/>
            <a:ext cx="7772400" cy="1470025"/>
          </a:xfrm>
        </p:spPr>
        <p:txBody>
          <a:bodyPr>
            <a:noAutofit/>
          </a:bodyPr>
          <a:lstStyle/>
          <a:p>
            <a:r>
              <a:rPr lang="el-GR" sz="5400" b="1" dirty="0" smtClean="0"/>
              <a:t>Αίθουσες διδασκαλίας από όλο τον κόσμο</a:t>
            </a:r>
            <a:endParaRPr lang="el-GR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511" y="2276872"/>
            <a:ext cx="6400800" cy="76458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ΤΑΞΗ Β΄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F01A9979-521A-43B9-9947-F1D8FB2DD7B9}"/>
              </a:ext>
            </a:extLst>
          </p:cNvPr>
          <p:cNvSpPr/>
          <p:nvPr/>
        </p:nvSpPr>
        <p:spPr>
          <a:xfrm>
            <a:off x="814847" y="3356992"/>
            <a:ext cx="7630616" cy="2448272"/>
          </a:xfrm>
          <a:prstGeom prst="foldedCorner">
            <a:avLst>
              <a:gd name="adj" fmla="val 21688"/>
            </a:avLst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B21E92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Γεια σας παιδιά!</a:t>
            </a:r>
            <a:endParaRPr kumimoji="0" lang="el-GR" sz="1100" b="0" i="0" u="none" strike="noStrike" kern="100" cap="none" spc="0" normalizeH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Εύχομαι 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να είστε όλοι και όλες καλά και να μένετε στο σπίτι ασφαλείς! 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 Emoji"/>
                <a:ea typeface="Segoe UI Emoji"/>
                <a:cs typeface="Segoe UI Emoji"/>
              </a:rPr>
              <a:t>😊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1600" kern="0" dirty="0" smtClean="0">
                <a:solidFill>
                  <a:srgbClr val="7030A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Και αυτήν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την εβδομάδα, μπορείτε, μαζί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με τις άλλες σας δραστηριότητες, να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ασχοληθείτε και με τη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Γεωγραφία! </a:t>
            </a: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Μπορείτε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να </a:t>
            </a:r>
            <a:r>
              <a:rPr lang="el-GR" sz="1600" dirty="0" smtClean="0">
                <a:solidFill>
                  <a:srgbClr val="7030A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δείτε και να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μελετήσετε τις</a:t>
            </a:r>
            <a:r>
              <a:rPr kumimoji="0" lang="el-GR" sz="16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επόμενες διαφάνειες που έχουν σχέση με την ενότητα </a:t>
            </a:r>
            <a:r>
              <a:rPr lang="el-GR" sz="16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που κάνουμε τώρα </a:t>
            </a:r>
            <a:r>
              <a:rPr lang="el-GR" sz="16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στο </a:t>
            </a:r>
            <a:r>
              <a:rPr lang="el-GR" sz="16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σχολείο</a:t>
            </a:r>
            <a:r>
              <a:rPr kumimoji="0" lang="el-GR" sz="16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8058"/>
          </a:xfrm>
        </p:spPr>
        <p:txBody>
          <a:bodyPr>
            <a:normAutofit/>
          </a:bodyPr>
          <a:lstStyle/>
          <a:p>
            <a:r>
              <a:rPr lang="el-GR" sz="1200" b="1" dirty="0" smtClean="0"/>
              <a:t>Ουγκάντα</a:t>
            </a:r>
            <a:r>
              <a:rPr lang="el-GR" sz="1200" dirty="0" smtClean="0"/>
              <a:t>, </a:t>
            </a:r>
            <a:r>
              <a:rPr lang="en-GB" sz="1200" dirty="0" smtClean="0"/>
              <a:t>http://rescueafricanchildren.org/wp-content/gallery/omega-school/classroom-teacher.jpg</a:t>
            </a:r>
            <a:endParaRPr lang="el-GR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862" y="476672"/>
            <a:ext cx="9113138" cy="616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188"/>
            <a:ext cx="8229600" cy="418058"/>
          </a:xfrm>
        </p:spPr>
        <p:txBody>
          <a:bodyPr>
            <a:normAutofit/>
          </a:bodyPr>
          <a:lstStyle/>
          <a:p>
            <a:r>
              <a:rPr lang="el-GR" sz="1200" b="1" dirty="0" smtClean="0"/>
              <a:t>Κίνα</a:t>
            </a:r>
            <a:r>
              <a:rPr lang="el-GR" sz="1200" dirty="0" smtClean="0"/>
              <a:t>, </a:t>
            </a:r>
            <a:r>
              <a:rPr lang="en-GB" sz="1200" dirty="0" smtClean="0"/>
              <a:t>http://www.bettershanghai.com/wp-content/uploads/2010/01/BusyClassroom2.jpg</a:t>
            </a:r>
            <a:endParaRPr lang="el-GR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73802"/>
            <a:ext cx="860444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418058"/>
          </a:xfrm>
        </p:spPr>
        <p:txBody>
          <a:bodyPr>
            <a:normAutofit/>
          </a:bodyPr>
          <a:lstStyle/>
          <a:p>
            <a:r>
              <a:rPr lang="el-GR" sz="1200" b="1" dirty="0" smtClean="0"/>
              <a:t>Αργεντινή</a:t>
            </a:r>
            <a:r>
              <a:rPr lang="el-GR" sz="1200" dirty="0" smtClean="0"/>
              <a:t>, </a:t>
            </a:r>
            <a:r>
              <a:rPr lang="en-GB" sz="1200" dirty="0" smtClean="0"/>
              <a:t>http://www.positivedeviance.org/images/5PD%20classroom%20argentina.jpg</a:t>
            </a:r>
            <a:endParaRPr lang="el-GR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" y="404663"/>
            <a:ext cx="9140572" cy="6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/>
          </a:bodyPr>
          <a:lstStyle/>
          <a:p>
            <a:r>
              <a:rPr lang="el-GR" sz="1200" b="1" dirty="0" smtClean="0"/>
              <a:t>Ιαπωνία</a:t>
            </a:r>
            <a:r>
              <a:rPr lang="el-GR" sz="1200" dirty="0" smtClean="0"/>
              <a:t>, </a:t>
            </a:r>
            <a:r>
              <a:rPr lang="en-GB" sz="1200" dirty="0" smtClean="0"/>
              <a:t>http://www.free-photos.biz/images/culture/education/japaneseclassroom2.jpg</a:t>
            </a:r>
            <a:endParaRPr lang="el-GR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415" y="492655"/>
            <a:ext cx="8487127" cy="636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18058"/>
          </a:xfrm>
        </p:spPr>
        <p:txBody>
          <a:bodyPr>
            <a:normAutofit/>
          </a:bodyPr>
          <a:lstStyle/>
          <a:p>
            <a:r>
              <a:rPr lang="el-GR" sz="1200" b="1" dirty="0" smtClean="0"/>
              <a:t>Αγκόλα</a:t>
            </a:r>
            <a:r>
              <a:rPr lang="el-GR" sz="1200" dirty="0" smtClean="0"/>
              <a:t>, </a:t>
            </a:r>
            <a:r>
              <a:rPr lang="en-GB" sz="1200" dirty="0" smtClean="0"/>
              <a:t>http://www.free-photos.biz/images/culture/education/kuito_class.jpg</a:t>
            </a:r>
            <a:endParaRPr lang="el-GR" sz="1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94" y="404664"/>
            <a:ext cx="8496944" cy="6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-22542"/>
            <a:ext cx="8229600" cy="490066"/>
          </a:xfrm>
        </p:spPr>
        <p:txBody>
          <a:bodyPr>
            <a:normAutofit/>
          </a:bodyPr>
          <a:lstStyle/>
          <a:p>
            <a:r>
              <a:rPr lang="el-GR" sz="1200" b="1" dirty="0" smtClean="0"/>
              <a:t>Η.Π.Α</a:t>
            </a:r>
            <a:r>
              <a:rPr lang="el-GR" sz="1200" dirty="0" smtClean="0"/>
              <a:t>., </a:t>
            </a:r>
            <a:r>
              <a:rPr lang="en-GB" sz="1200" dirty="0" smtClean="0"/>
              <a:t>http://www.kaminarieducation.com/wp-content/uploads/2010/06/BES1.jpg</a:t>
            </a:r>
            <a:endParaRPr lang="el-GR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280920" cy="621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/>
          </a:bodyPr>
          <a:lstStyle/>
          <a:p>
            <a:r>
              <a:rPr lang="el-GR" sz="1200" b="1" dirty="0" smtClean="0"/>
              <a:t>Αγγλία</a:t>
            </a:r>
            <a:r>
              <a:rPr lang="el-GR" sz="1200" dirty="0" smtClean="0"/>
              <a:t>, </a:t>
            </a:r>
            <a:r>
              <a:rPr lang="en-GB" sz="1300" dirty="0" smtClean="0"/>
              <a:t>http://www.azlidesign.com/wp-content/uploads/2011/03/St-Marys-Church-of-England-Primary-School-by-Ingenium-Archial-Ltd-01.jpg</a:t>
            </a:r>
            <a:endParaRPr lang="el-GR" sz="13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" y="643548"/>
            <a:ext cx="9036496" cy="565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0232" y="446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/>
              <a:t>Κύπρος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600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0232" y="446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/>
              <a:t>Κύπρος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338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0232" y="446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/>
              <a:t>Κύπρος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50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0232" y="446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/>
              <a:t>Κύπρος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27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88"/>
            <a:ext cx="9144000" cy="288032"/>
          </a:xfrm>
        </p:spPr>
        <p:txBody>
          <a:bodyPr>
            <a:normAutofit/>
          </a:bodyPr>
          <a:lstStyle/>
          <a:p>
            <a:r>
              <a:rPr lang="el-GR" sz="1200" b="1" dirty="0" smtClean="0"/>
              <a:t>Αφγανιστάν</a:t>
            </a:r>
            <a:r>
              <a:rPr lang="el-GR" sz="1200" dirty="0" smtClean="0"/>
              <a:t>, </a:t>
            </a:r>
            <a:r>
              <a:rPr lang="en-GB" sz="1200" dirty="0" smtClean="0"/>
              <a:t>http://schoolsuppliesforafghanchildren.files.wordpress.com/2011/01/notice-only-1-desk-in-the-classroom-for-teacher.jpg</a:t>
            </a:r>
            <a:endParaRPr lang="el-G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378" y="315496"/>
            <a:ext cx="8646740" cy="648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52" y="35476"/>
            <a:ext cx="8229600" cy="418058"/>
          </a:xfrm>
        </p:spPr>
        <p:txBody>
          <a:bodyPr>
            <a:normAutofit/>
          </a:bodyPr>
          <a:lstStyle/>
          <a:p>
            <a:r>
              <a:rPr lang="el-GR" sz="1200" b="1" dirty="0" smtClean="0"/>
              <a:t>Φιλιππίνες</a:t>
            </a:r>
            <a:r>
              <a:rPr lang="el-GR" sz="1200" dirty="0" smtClean="0"/>
              <a:t>, </a:t>
            </a:r>
            <a:r>
              <a:rPr lang="en-GB" sz="1200" dirty="0" smtClean="0"/>
              <a:t>http://cloud.globalgiving.org/pfil/1958/inside_new_building_Large.JPG</a:t>
            </a:r>
            <a:endParaRPr lang="el-GR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8032" y="404664"/>
            <a:ext cx="860444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476"/>
            <a:ext cx="8229600" cy="346050"/>
          </a:xfrm>
        </p:spPr>
        <p:txBody>
          <a:bodyPr>
            <a:normAutofit/>
          </a:bodyPr>
          <a:lstStyle/>
          <a:p>
            <a:r>
              <a:rPr lang="el-GR" sz="1200" b="1" dirty="0" smtClean="0"/>
              <a:t>Γερμανία</a:t>
            </a:r>
            <a:r>
              <a:rPr lang="el-GR" sz="1200" dirty="0" smtClean="0"/>
              <a:t>, </a:t>
            </a:r>
            <a:r>
              <a:rPr lang="en-GB" sz="1200" dirty="0" smtClean="0"/>
              <a:t>http://www.dsnairobi.de/files/grundschule-klassenraum.jpg</a:t>
            </a:r>
            <a:endParaRPr lang="el-GR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671"/>
            <a:ext cx="9144000" cy="610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35476"/>
            <a:ext cx="8229600" cy="418058"/>
          </a:xfrm>
        </p:spPr>
        <p:txBody>
          <a:bodyPr>
            <a:normAutofit/>
          </a:bodyPr>
          <a:lstStyle/>
          <a:p>
            <a:r>
              <a:rPr lang="el-GR" sz="1200" b="1" dirty="0" smtClean="0"/>
              <a:t>Κόστα Ρίκα</a:t>
            </a:r>
            <a:r>
              <a:rPr lang="el-GR" sz="1200" dirty="0" smtClean="0"/>
              <a:t>, </a:t>
            </a:r>
            <a:r>
              <a:rPr lang="en-GB" sz="1200" dirty="0" smtClean="0"/>
              <a:t>http://www.costa-rican-real-estate.com/wp-content/uploads/2010/04/classroom11.jpg</a:t>
            </a:r>
            <a:endParaRPr lang="el-GR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6024" y="476672"/>
            <a:ext cx="8676456" cy="630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132</Words>
  <Application>Microsoft Office PowerPoint</Application>
  <PresentationFormat>On-screen Show (4:3)</PresentationFormat>
  <Paragraphs>21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Segoe UI Emoji</vt:lpstr>
      <vt:lpstr>Times New Roman</vt:lpstr>
      <vt:lpstr>Office Theme</vt:lpstr>
      <vt:lpstr>Αίθουσες διδασκαλίας από όλο τον κόσμο</vt:lpstr>
      <vt:lpstr>PowerPoint Presentation</vt:lpstr>
      <vt:lpstr>PowerPoint Presentation</vt:lpstr>
      <vt:lpstr>PowerPoint Presentation</vt:lpstr>
      <vt:lpstr>PowerPoint Presentation</vt:lpstr>
      <vt:lpstr>Αφγανιστάν, http://schoolsuppliesforafghanchildren.files.wordpress.com/2011/01/notice-only-1-desk-in-the-classroom-for-teacher.jpg</vt:lpstr>
      <vt:lpstr>Φιλιππίνες, http://cloud.globalgiving.org/pfil/1958/inside_new_building_Large.JPG</vt:lpstr>
      <vt:lpstr>Γερμανία, http://www.dsnairobi.de/files/grundschule-klassenraum.jpg</vt:lpstr>
      <vt:lpstr>Κόστα Ρίκα, http://www.costa-rican-real-estate.com/wp-content/uploads/2010/04/classroom11.jpg</vt:lpstr>
      <vt:lpstr>Ουγκάντα, http://rescueafricanchildren.org/wp-content/gallery/omega-school/classroom-teacher.jpg</vt:lpstr>
      <vt:lpstr>Κίνα, http://www.bettershanghai.com/wp-content/uploads/2010/01/BusyClassroom2.jpg</vt:lpstr>
      <vt:lpstr>Αργεντινή, http://www.positivedeviance.org/images/5PD%20classroom%20argentina.jpg</vt:lpstr>
      <vt:lpstr>Ιαπωνία, http://www.free-photos.biz/images/culture/education/japaneseclassroom2.jpg</vt:lpstr>
      <vt:lpstr>Αγκόλα, http://www.free-photos.biz/images/culture/education/kuito_class.jpg</vt:lpstr>
      <vt:lpstr>Η.Π.Α., http://www.kaminarieducation.com/wp-content/uploads/2010/06/BES1.jpg</vt:lpstr>
      <vt:lpstr>Αγγλία, http://www.azlidesign.com/wp-content/uploads/2011/03/St-Marys-Church-of-England-Primary-School-by-Ingenium-Archial-Ltd-01.jpg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Student</cp:lastModifiedBy>
  <cp:revision>38</cp:revision>
  <dcterms:created xsi:type="dcterms:W3CDTF">2011-06-14T08:47:48Z</dcterms:created>
  <dcterms:modified xsi:type="dcterms:W3CDTF">2021-01-21T07:43:48Z</dcterms:modified>
</cp:coreProperties>
</file>